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5" r:id="rId17"/>
    <p:sldId id="276" r:id="rId18"/>
    <p:sldId id="269" r:id="rId19"/>
    <p:sldId id="270" r:id="rId20"/>
    <p:sldId id="271" r:id="rId21"/>
    <p:sldId id="272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88" r:id="rId35"/>
    <p:sldId id="292" r:id="rId36"/>
    <p:sldId id="293" r:id="rId37"/>
    <p:sldId id="294" r:id="rId38"/>
    <p:sldId id="295" r:id="rId39"/>
    <p:sldId id="296" r:id="rId40"/>
    <p:sldId id="297" r:id="rId41"/>
    <p:sldId id="289" r:id="rId42"/>
    <p:sldId id="290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36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7" r:id="rId82"/>
    <p:sldId id="338" r:id="rId83"/>
    <p:sldId id="339" r:id="rId84"/>
    <p:sldId id="340" r:id="rId85"/>
    <p:sldId id="335" r:id="rId86"/>
    <p:sldId id="341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5FE2-04B8-CAC6-5666-2FE399BEA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C2A6B-0B50-7079-B069-15272A5F2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44A04-F7EC-A5D3-DC8B-397FA2E54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B4493-5BF5-193A-EB0F-B66B210F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C5E74-28D9-E11F-5E75-2C77FF62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6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B5E3-BFF6-D112-1853-AA8D2089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DA539-9305-2541-F449-85A6AE4CA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64A37-E3DE-5B37-A253-FF2B08EFF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A12B-ACB7-CDC1-DCE4-61DD5C94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78B7-D8A1-4BEB-63D5-3AE5B784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2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0BE42-B249-9185-3721-3CF54A7DB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F4EA4-2248-CC8E-2E38-F847B57E8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9431B-0DE7-239C-A9C2-FAEAAC65B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C9325-5F64-93F5-67AF-0EF4170A9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CC74C-E40D-BE1A-291B-052BE84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4706-E5A0-5AA8-C55D-5DC2A5A3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569E-0351-C433-0649-382CAEA2A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770EA-234B-072A-4C0E-E0407A7FD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F9FB0-4B08-470D-BB79-0191D658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2CF1E-766F-DB60-EC68-7541B9A2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8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0C8E-03A1-6156-1D50-95C8E83B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2EB70-CF3A-5FB4-0627-68A1C9540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29F7-D47D-D0A4-C2D1-86296838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B48D4-2439-701C-9BDE-ADEEC586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24DAE-A2DE-9B3E-6D12-D33336F6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2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2C1F-D1B0-B750-4FB5-E43EED1F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DDED-32F5-F491-C68A-DDBA2E11A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25529-07EC-60C8-01F3-8314C07B9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21BBA-D0B4-97DB-6EBA-E4B44423F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82D62-C820-CD80-988B-46B83E2E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6ECFF-C84A-D600-E63E-E3200891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EF14-3C3D-F170-7BFF-CCE730D8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D78A2-F179-8331-AABF-78A142E55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5293A-FEF2-EB18-8E21-879F2D4B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F1D312-CD33-0FC4-2808-4E1CA135C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4CB6F-EE17-7E7B-C0A1-4784CDC1C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16A35-7F1F-03EB-A308-3CA7D206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878F5-720C-1ECC-BE54-A7E94D781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F8CAC9-4739-CC3A-9DF5-7D4F0532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33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997A-7FE5-4A0E-79EA-086DC62C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50C91-33BD-2BDD-6618-756DA191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96219-3179-DB72-71DB-7200ACAD1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88A2F-57A0-BE72-67A5-6A012310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43084-85B0-B8B6-678A-BC2A151F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62CD8-C0A1-D80E-1CAA-E3E81E51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5A39-C032-C65E-4C18-73D8D419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1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926A-401D-987A-82EA-B65AFEB4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AAD7-32DD-7EF3-B64D-2690775AE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9C80A-BAE5-AE74-4174-30A1EEA7B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0E2D4-D32A-6F73-0761-88788AE8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88274-D0E4-2528-3C28-679BD61B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A297C-4E49-A018-6843-B1F4704C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68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51A0-EFF6-1B6B-31C6-7B6E6F25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6E93F6-FC85-A57E-8638-DCB5EF411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49581-CC59-B877-6F37-25ECBADEB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31CC1-790C-3EC5-9F6E-34B60F6E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49D5F-5C5A-F7FE-F7D6-FCC03523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F5828-F8A8-2B3A-4D81-84BFB108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8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F63DD-1A6B-5C4C-B51D-300D6B66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92CB9-D2CB-9998-03F1-56C67D82B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D41FE-5DFE-3EAC-FA1C-CCB83B137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9F155-9C1F-4EB7-BD1E-0DADED3BFC2C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32A0A-40AF-246A-8F32-6B1426A1E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CFCA6-F56A-DC89-CB0B-4BC97CB0E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2064A-B641-42FA-80F3-A2506E52E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84346-AD4D-D2D1-0995-0926583B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2470072"/>
            <a:ext cx="9664846" cy="17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3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9FAF17-870B-E9EA-AD53-AF29ECDD6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7455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5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5BFB48-25E9-9D3F-F0EB-CC4BA9B17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" r="-1" b="4673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61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B9C668D-0421-33FC-D7EA-CE2F5E391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" r="-1" b="6173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11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FCA6FA8-51A5-5FEA-A5C5-F814A461B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6" r="-1" b="4352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0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7C98D56-A7A0-82F4-5DCD-C3BF2E551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3" r="-1" b="4121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2AB91-DD6A-38C2-3F4E-34DB9CDA3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0EEA9BE-E1F5-AE3C-7EB3-F3DB75BCD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9079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02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077266-DF3E-1A1E-993C-FBDB2035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8" r="-1" b="4650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8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ACDD98-8376-5A8F-8A72-BA8C581E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9" r="-1" b="3605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4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D062DCD-29F4-9882-48A5-8E1611182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7866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8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748D2-8878-540B-9A0E-874BFE89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57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6D6BE4-B7AB-9909-D95B-DE0073E4A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" r="-1" b="6496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4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59F5AB7-AA81-F469-7E5D-FFF539A1C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6" r="-1" b="1828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6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CE2543-9D53-7F86-F8BB-F0EE31D37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678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0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87F63B-7A8B-F9E2-B440-AB9D329F3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274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6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F4BA2C0-1E59-4BAB-9E93-0147C4A94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7" r="-1" b="1939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0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9ADDF4-72D9-FF3A-82A4-436C9B257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274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7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C5BB9-E507-6331-617E-61634897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2313019"/>
            <a:ext cx="9664846" cy="205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4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7BA57-29AC-61D6-463C-CB5A37A9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99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9E752-0A9F-62E2-A1CB-9ED8ACDD4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3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DA111-6CC7-0663-5CD1-7069D6D43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AEC58-71B9-80D1-87A7-3208C32FB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5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BAF17-DAB1-306D-7DC9-68201A91E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90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9927F-6840-DD1B-C631-3741E9F85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01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A0A58-8DC7-0E81-6AFD-A78A911E2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70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">
            <a:extLst>
              <a:ext uri="{FF2B5EF4-FFF2-40B4-BE49-F238E27FC236}">
                <a16:creationId xmlns:a16="http://schemas.microsoft.com/office/drawing/2014/main" id="{8B4AF456-0671-432E-AD5B-FFAF8D646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blue circle with a yellow and blue logo&#10;&#10;Description automatically generated">
            <a:extLst>
              <a:ext uri="{FF2B5EF4-FFF2-40B4-BE49-F238E27FC236}">
                <a16:creationId xmlns:a16="http://schemas.microsoft.com/office/drawing/2014/main" id="{0443C451-F12E-E92C-AC27-90D15DF64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16"/>
          <a:stretch/>
        </p:blipFill>
        <p:spPr>
          <a:xfrm>
            <a:off x="-3049" y="10"/>
            <a:ext cx="12188952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4988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4A85A-9BC9-85F5-EE50-57F07C20D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81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57358-2FA8-BCFC-4ED7-57289F9EB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31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E680F-2F0B-2ED9-4B2E-A29A9B363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B181E-9F45-485D-363D-88A3040F9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8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DC953-EB54-1F59-432B-F3DD5C331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89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21820-8830-FAA8-12EB-33CC6725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6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7C393-69EC-5991-4DBF-74C0ECC8E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14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E8829-D1CF-870A-1BCF-63200B715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6046D-2649-5F8F-A142-B2C9A666A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3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5D78D705-20D0-CBE8-C850-F94E63BCE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90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5B890-3259-8B2F-B1AB-F8F96400C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37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2E003-B752-9E8C-7181-BDED54FE9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3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33036-2FB4-EEBD-1E19-7A54841C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85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C2E66-2637-58CF-311E-7B70A929B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83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5E4E8-A3B6-AF90-9727-1B5468E3A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" b="3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52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6EAAD1-9B5F-6AC8-A02A-761CD8F2F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23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059E3-6C4F-E3A4-6322-1E43C451B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" b="4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1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D3DA29A-F2C1-2C54-CDCE-2C2D177D9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2" r="-1" b="4256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5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33EF0-870C-5BB7-A3E6-A17DAE122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67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685FD-FEBF-83FC-9A5A-D1354F8D0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9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E9601-31B8-1A96-F28A-3577B7B0A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41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7384B-E16A-52F8-CBE5-73A8E625E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" r="4257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8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1A4A6-91E5-445E-3DC2-5BBBED7D5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4" r="2198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8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96F52-4AA9-63BE-9C97-79D380B1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05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D3AFF0-E89B-85EB-5C24-2D7B640ED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10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F3B25-9D8A-9005-42EF-B47071C37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3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205BB-B331-D76E-EFDD-73E6A914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12" y="1112319"/>
            <a:ext cx="8253175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0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ACEA8-32D5-6C22-50E3-FECF906F2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9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B64C7B-B589-603C-7A39-A89C1D53B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274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492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BF86A-BE9B-B936-7600-F13911D2E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437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50533-E14F-E095-963F-348FC113F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7" r="21474"/>
          <a:stretch/>
        </p:blipFill>
        <p:spPr>
          <a:xfrm>
            <a:off x="579032" y="579031"/>
            <a:ext cx="11033936" cy="56991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69C9563-3F88-F4E8-69B1-522A21F2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32" y="6154767"/>
            <a:ext cx="11033937" cy="123363"/>
            <a:chOff x="-5025" y="6737718"/>
            <a:chExt cx="12207200" cy="12336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6B58CA-5165-43D0-E5AA-7EB35159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445985-8854-4E17-9010-F0B467A86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0412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C6D35-D1F1-12BC-A7FC-5C13887AC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4" b="-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342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CEE96-1F21-6EBA-5BD3-A4CA4A8E7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49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68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B89EC-2ACE-5465-7CE6-D685168DA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5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10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882456-F0D9-BB68-A8FF-12CEAECB6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5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DBD4F-8982-13E6-DF9C-059D2C757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49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8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75EF7-1FFC-31B1-F266-970ACD116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49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88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14B88-A18B-F13C-4CBE-A21CA82A6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558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3F77A-4935-A293-9575-D29C33928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8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287631-4DA7-4474-920E-F5A2474E7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7455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5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7E768-28D2-685C-40E8-9BC2EC649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2" r="15019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97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6DD7F-C493-466C-28E2-92E97D175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88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2C569-1BA7-DD09-C230-2EC9DD827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49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19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4343B-B91B-8953-8AF9-F58EBC682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" r="15186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39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BB4C1-636A-5E1D-C8A9-24176A60A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93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679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7FB5D-4D16-34C5-4FCF-23924B2AD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368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688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3BEC6-469A-D204-3060-CB090B0BB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950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085FF-85E1-1D9C-9C63-5F2B5A851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69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647FC-B862-96D0-26A3-B49B4A455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93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48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461FD-CE38-9E68-A314-4016FEF76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6089"/>
          <a:stretch/>
        </p:blipFill>
        <p:spPr>
          <a:xfrm>
            <a:off x="1141234" y="643467"/>
            <a:ext cx="990953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99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30F99F8-2153-0728-5850-3ACE85A7D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" r="-1" b="7344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288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28521-B280-2B2E-FF83-2088EB722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75"/>
          <a:stretch/>
        </p:blipFill>
        <p:spPr>
          <a:xfrm>
            <a:off x="1141217" y="643467"/>
            <a:ext cx="990956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899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F968A-26B4-AEC2-30F6-E90C7D838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6089"/>
          <a:stretch/>
        </p:blipFill>
        <p:spPr>
          <a:xfrm>
            <a:off x="1141234" y="643467"/>
            <a:ext cx="990953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900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973F1-E9A5-9175-74E3-E7570B6A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3" r="-2" b="16158"/>
          <a:stretch/>
        </p:blipFill>
        <p:spPr>
          <a:xfrm>
            <a:off x="1141245" y="643467"/>
            <a:ext cx="990950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320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C0962-FA95-90AD-C0C4-69BBAA576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" r="1" b="853"/>
          <a:stretch/>
        </p:blipFill>
        <p:spPr>
          <a:xfrm>
            <a:off x="1929641" y="643467"/>
            <a:ext cx="8332717" cy="5571065"/>
          </a:xfrm>
          <a:prstGeom prst="rect">
            <a:avLst/>
          </a:prstGeom>
          <a:ln>
            <a:noFill/>
          </a:ln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8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F5A5D-AA6A-2857-D92F-A1A11548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3" y="643467"/>
            <a:ext cx="9816853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686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8AC38-B322-F1BC-D684-F19559D82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1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2C1C8-8E75-1FFB-C1F2-8C64F5C94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4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C1D66B3-F918-FD01-EB4E-A553CB9EA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8" r="-1" b="5170"/>
          <a:stretch/>
        </p:blipFill>
        <p:spPr>
          <a:xfrm>
            <a:off x="567526" y="559901"/>
            <a:ext cx="11056947" cy="57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8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Widescreen</PresentationFormat>
  <Paragraphs>0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Bùi Nhật Anh Khôi</dc:creator>
  <cp:lastModifiedBy>Bùi Nhật Anh Khôi</cp:lastModifiedBy>
  <cp:revision>1</cp:revision>
  <dcterms:created xsi:type="dcterms:W3CDTF">2023-11-21T09:43:43Z</dcterms:created>
  <dcterms:modified xsi:type="dcterms:W3CDTF">2023-11-21T10:18:43Z</dcterms:modified>
</cp:coreProperties>
</file>